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8" r:id="rId4"/>
    <p:sldId id="265" r:id="rId5"/>
    <p:sldId id="272" r:id="rId6"/>
    <p:sldId id="273" r:id="rId7"/>
    <p:sldId id="274" r:id="rId8"/>
    <p:sldId id="279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wB" initials="U" lastIdx="15" clrIdx="0">
    <p:extLst>
      <p:ext uri="{19B8F6BF-5375-455C-9EA6-DF929625EA0E}">
        <p15:presenceInfo xmlns:p15="http://schemas.microsoft.com/office/powerpoint/2012/main" xmlns="" userId="Uw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4022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4349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4753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3811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0580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3974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0139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7515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9108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8755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356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F9AC-DF6A-4F3D-A28B-085A38D402DC}" type="datetimeFigureOut">
              <a:rPr lang="pl-PL" smtClean="0"/>
              <a:pPr/>
              <a:t>2019-04-12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90221-4497-4A71-88CC-2E8404BA4BC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6516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uwb.edu.pl/pliki/2015-1749-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4618" y="1436494"/>
            <a:ext cx="9144000" cy="2387600"/>
          </a:xfrm>
        </p:spPr>
        <p:txBody>
          <a:bodyPr>
            <a:norm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Nauka i biznes </a:t>
            </a: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kooperacja w procesie kształcenia</a:t>
            </a: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Wyzwanie </a:t>
            </a:r>
            <a:r>
              <a:rPr lang="pl-PL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 rzeczywistość?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07673" y="3307499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pl-PL" dirty="0" smtClean="0"/>
          </a:p>
          <a:p>
            <a:pPr algn="r"/>
            <a:r>
              <a:rPr lang="pl-PL" dirty="0" smtClean="0"/>
              <a:t>dr </a:t>
            </a:r>
            <a:r>
              <a:rPr lang="pl-PL" dirty="0"/>
              <a:t>Mariusz Citkowski </a:t>
            </a:r>
            <a:endParaRPr lang="pl-PL" dirty="0" smtClean="0"/>
          </a:p>
          <a:p>
            <a:pPr algn="r"/>
            <a:r>
              <a:rPr lang="pl-PL" dirty="0" smtClean="0"/>
              <a:t>Wydział </a:t>
            </a:r>
            <a:r>
              <a:rPr lang="pl-PL" dirty="0"/>
              <a:t>Ekonomii i </a:t>
            </a:r>
            <a:r>
              <a:rPr lang="pl-PL" dirty="0" smtClean="0"/>
              <a:t>Zarządzania UwB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0434" y="216463"/>
            <a:ext cx="1242111" cy="1241453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433454" y="6317672"/>
            <a:ext cx="3297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Białystok, 12.04.2019 r.</a:t>
            </a:r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18618" y="168708"/>
            <a:ext cx="1364672" cy="1364672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2123210" y="5598213"/>
            <a:ext cx="8672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/>
              <a:t>ABSOLWENCI UWB NA RYNKU </a:t>
            </a:r>
            <a:r>
              <a:rPr lang="pl-PL" b="1" dirty="0" smtClean="0"/>
              <a:t>PRACY </a:t>
            </a:r>
            <a:endParaRPr lang="pl-PL" b="1" dirty="0"/>
          </a:p>
          <a:p>
            <a:r>
              <a:rPr lang="pl-PL" b="1" dirty="0" smtClean="0"/>
              <a:t>      II </a:t>
            </a:r>
            <a:r>
              <a:rPr lang="pl-PL" b="1" dirty="0"/>
              <a:t>OGÓLNOUCZELNIANE SEMINARIUM NT. JAKOŚCI KSZTAŁCENIA W UWB </a:t>
            </a:r>
          </a:p>
        </p:txBody>
      </p:sp>
    </p:spTree>
    <p:extLst>
      <p:ext uri="{BB962C8B-B14F-4D97-AF65-F5344CB8AC3E}">
        <p14:creationId xmlns:p14="http://schemas.microsoft.com/office/powerpoint/2010/main" xmlns="" val="208383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78182" y="365125"/>
            <a:ext cx="8326582" cy="1325563"/>
          </a:xfrm>
        </p:spPr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Pytania … otwarte?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Definicja jakości kształcenia?</a:t>
            </a:r>
          </a:p>
          <a:p>
            <a:endParaRPr lang="pl-PL" dirty="0"/>
          </a:p>
          <a:p>
            <a:r>
              <a:rPr lang="pl-PL" dirty="0" smtClean="0"/>
              <a:t>Definicja jakości kształcenia na UwB?</a:t>
            </a:r>
          </a:p>
          <a:p>
            <a:endParaRPr lang="pl-PL" dirty="0"/>
          </a:p>
          <a:p>
            <a:r>
              <a:rPr lang="pl-PL" dirty="0" smtClean="0"/>
              <a:t>Definicja jakości kształcenia na </a:t>
            </a:r>
            <a:r>
              <a:rPr lang="pl-PL" dirty="0" err="1" smtClean="0"/>
              <a:t>WEiZ</a:t>
            </a:r>
            <a:r>
              <a:rPr lang="pl-PL" dirty="0" smtClean="0"/>
              <a:t>?</a:t>
            </a:r>
          </a:p>
          <a:p>
            <a:endParaRPr lang="pl-PL" dirty="0"/>
          </a:p>
          <a:p>
            <a:r>
              <a:rPr lang="pl-PL" dirty="0" smtClean="0"/>
              <a:t>Definicja jakości kształcenia interesariuszy UwB/</a:t>
            </a:r>
            <a:r>
              <a:rPr lang="pl-PL" dirty="0" err="1" smtClean="0"/>
              <a:t>WEiZ</a:t>
            </a:r>
            <a:r>
              <a:rPr lang="pl-PL" dirty="0" smtClean="0"/>
              <a:t>?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144" y="85797"/>
            <a:ext cx="1242111" cy="1241453"/>
          </a:xfrm>
          <a:prstGeom prst="rect">
            <a:avLst/>
          </a:prstGeom>
        </p:spPr>
      </p:pic>
      <p:pic>
        <p:nvPicPr>
          <p:cNvPr id="5" name="Symbol zastępczy zawartości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1126" y="184149"/>
            <a:ext cx="1303699" cy="130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242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78182" y="365125"/>
            <a:ext cx="8326582" cy="1325563"/>
          </a:xfrm>
        </p:spPr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Pytania … otwarte?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 smtClean="0"/>
              <a:t>Czy i jak mierzyć jakość kształcenia?</a:t>
            </a:r>
          </a:p>
          <a:p>
            <a:endParaRPr lang="pl-PL" dirty="0"/>
          </a:p>
          <a:p>
            <a:r>
              <a:rPr lang="pl-PL" dirty="0" smtClean="0"/>
              <a:t>Czy UwB dla studenta?</a:t>
            </a:r>
          </a:p>
          <a:p>
            <a:endParaRPr lang="pl-PL" dirty="0"/>
          </a:p>
          <a:p>
            <a:r>
              <a:rPr lang="pl-PL" dirty="0" smtClean="0"/>
              <a:t>Czy UwB dla biznesu?</a:t>
            </a:r>
          </a:p>
          <a:p>
            <a:endParaRPr lang="pl-PL" dirty="0"/>
          </a:p>
          <a:p>
            <a:r>
              <a:rPr lang="pl-PL" dirty="0" smtClean="0"/>
              <a:t>Definicja jakości kształcenia interesariuszy UwB/</a:t>
            </a:r>
            <a:r>
              <a:rPr lang="pl-PL" dirty="0" err="1" smtClean="0"/>
              <a:t>WEiZ</a:t>
            </a:r>
            <a:r>
              <a:rPr lang="pl-PL" dirty="0" smtClean="0"/>
              <a:t>?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144" y="85797"/>
            <a:ext cx="1242111" cy="1241453"/>
          </a:xfrm>
          <a:prstGeom prst="rect">
            <a:avLst/>
          </a:prstGeom>
        </p:spPr>
      </p:pic>
      <p:pic>
        <p:nvPicPr>
          <p:cNvPr id="5" name="Symbol zastępczy zawartości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1126" y="184149"/>
            <a:ext cx="1303699" cy="130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0078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80309" y="162286"/>
            <a:ext cx="10515600" cy="1325563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Miejsce Wydziału w systemie jakości kształcenia</a:t>
            </a:r>
            <a:endParaRPr lang="pl-PL" sz="3200" b="1" dirty="0">
              <a:solidFill>
                <a:srgbClr val="C00000"/>
              </a:solidFill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0962" y="85797"/>
            <a:ext cx="1402052" cy="1402052"/>
          </a:xfr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144" y="85797"/>
            <a:ext cx="1242111" cy="1241453"/>
          </a:xfrm>
          <a:prstGeom prst="rect">
            <a:avLst/>
          </a:prstGeom>
        </p:spPr>
      </p:pic>
      <p:sp>
        <p:nvSpPr>
          <p:cNvPr id="7" name="AutoShape 2" descr="blob:resource://pdf.js/84bbedf4-edcc-49c6-a751-e711f60d3a4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94085" y="1776052"/>
            <a:ext cx="8632048" cy="508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193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Projakościowa działalność Uczelni </a:t>
            </a:r>
            <a:r>
              <a:rPr lang="pl-PL" dirty="0"/>
              <a:t>w obszarze edukacji </a:t>
            </a:r>
            <a:r>
              <a:rPr lang="pl-PL" dirty="0" smtClean="0"/>
              <a:t>studentów </a:t>
            </a:r>
            <a:r>
              <a:rPr lang="pl-PL" dirty="0"/>
              <a:t>na wszystkich poziomach </a:t>
            </a:r>
            <a:r>
              <a:rPr lang="pl-PL" dirty="0" smtClean="0"/>
              <a:t>kształcenia </a:t>
            </a:r>
            <a:r>
              <a:rPr lang="pl-PL" dirty="0"/>
              <a:t>obejmuje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smtClean="0"/>
              <a:t>dostosowywanie </a:t>
            </a:r>
            <a:r>
              <a:rPr lang="pl-PL" dirty="0"/>
              <a:t>oferty </a:t>
            </a:r>
            <a:r>
              <a:rPr lang="pl-PL" dirty="0" smtClean="0"/>
              <a:t>kształcenia </a:t>
            </a:r>
            <a:r>
              <a:rPr lang="pl-PL" dirty="0"/>
              <a:t>do potrzeb rynku i </a:t>
            </a:r>
            <a:r>
              <a:rPr lang="pl-PL" dirty="0" smtClean="0"/>
              <a:t>oczekiwań interesariuszy zewnętrznych.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144" y="85797"/>
            <a:ext cx="1242111" cy="1241453"/>
          </a:xfrm>
          <a:prstGeom prst="rect">
            <a:avLst/>
          </a:prstGeom>
        </p:spPr>
      </p:pic>
      <p:pic>
        <p:nvPicPr>
          <p:cNvPr id="5" name="Symbol zastępczy zawartości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1126" y="184149"/>
            <a:ext cx="1303699" cy="1303699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765963" y="557679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dirty="0">
                <a:hlinkClick r:id="rId4"/>
              </a:rPr>
              <a:t>Uchwała nr 1749 Senatu Uniwersytetu w Białymstoku  z dnia 27 maja 2015 r.</a:t>
            </a:r>
            <a:r>
              <a:rPr lang="pl-PL" dirty="0">
                <a:hlinkClick r:id="rId4"/>
              </a:rPr>
              <a:t> 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w sprawie polityki zapewniania jakości kształcenia w Uniwersytecie w Białymstoku</a:t>
            </a:r>
          </a:p>
        </p:txBody>
      </p:sp>
    </p:spTree>
    <p:extLst>
      <p:ext uri="{BB962C8B-B14F-4D97-AF65-F5344CB8AC3E}">
        <p14:creationId xmlns:p14="http://schemas.microsoft.com/office/powerpoint/2010/main" xmlns="" val="3190182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84217" y="331173"/>
            <a:ext cx="7550729" cy="1325563"/>
          </a:xfrm>
        </p:spPr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Istniejące elementy kooperacji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7375" y="148784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Zajęcia prowadzone przez praktyków </a:t>
            </a:r>
          </a:p>
          <a:p>
            <a:endParaRPr lang="pl-PL" dirty="0"/>
          </a:p>
          <a:p>
            <a:r>
              <a:rPr lang="pl-PL" dirty="0" smtClean="0"/>
              <a:t>Zajęcia prowadzone w przedsiębiorstwach/instytucjach</a:t>
            </a:r>
          </a:p>
          <a:p>
            <a:endParaRPr lang="pl-PL" dirty="0"/>
          </a:p>
          <a:p>
            <a:r>
              <a:rPr lang="pl-PL" dirty="0" smtClean="0"/>
              <a:t>Praktyki studenckie </a:t>
            </a:r>
          </a:p>
          <a:p>
            <a:endParaRPr lang="pl-PL" dirty="0"/>
          </a:p>
          <a:p>
            <a:r>
              <a:rPr lang="pl-PL" dirty="0" smtClean="0"/>
              <a:t>Studia przypadku dotyczące problemów przedsiębiorstw</a:t>
            </a:r>
          </a:p>
          <a:p>
            <a:endParaRPr lang="pl-PL" dirty="0"/>
          </a:p>
          <a:p>
            <a:r>
              <a:rPr lang="pl-PL" dirty="0" smtClean="0"/>
              <a:t>Aktywność studenckich kół naukowych w zakresie warsztatów i szkoleń prowadzonych przez praktyków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144" y="85797"/>
            <a:ext cx="1242111" cy="1241453"/>
          </a:xfrm>
          <a:prstGeom prst="rect">
            <a:avLst/>
          </a:prstGeom>
        </p:spPr>
      </p:pic>
      <p:pic>
        <p:nvPicPr>
          <p:cNvPr id="5" name="Symbol zastępczy zawartości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1126" y="184149"/>
            <a:ext cx="1303699" cy="130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4883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87236" y="365125"/>
            <a:ext cx="9566564" cy="1325563"/>
          </a:xfrm>
        </p:spPr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Brakujące elementy kooperacji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Systemowe rozwiązania wsparcia kooperacji nauki z biznesem w procesie kształcenia</a:t>
            </a:r>
          </a:p>
          <a:p>
            <a:endParaRPr lang="pl-PL" dirty="0"/>
          </a:p>
          <a:p>
            <a:r>
              <a:rPr lang="pl-PL" dirty="0" smtClean="0"/>
              <a:t>System ustawicznej identyfikacji potrzeb kompetencyjnych interesariuszy zewnętrznych (w tym pracodawców) względem studentów/absolwentów</a:t>
            </a:r>
          </a:p>
          <a:p>
            <a:endParaRPr lang="pl-PL" dirty="0"/>
          </a:p>
          <a:p>
            <a:r>
              <a:rPr lang="pl-PL" dirty="0" smtClean="0"/>
              <a:t>System dystrybucji wewnątrzuczelnianej informacji o aktualnych potrzebach kompetencyjnych zgłaszanych przez interesariuszy</a:t>
            </a:r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144" y="85797"/>
            <a:ext cx="1242111" cy="1241453"/>
          </a:xfrm>
          <a:prstGeom prst="rect">
            <a:avLst/>
          </a:prstGeom>
        </p:spPr>
      </p:pic>
      <p:pic>
        <p:nvPicPr>
          <p:cNvPr id="5" name="Symbol zastępczy zawartości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1126" y="184149"/>
            <a:ext cx="1303699" cy="130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379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4618" y="1436494"/>
            <a:ext cx="9144000" cy="2387600"/>
          </a:xfrm>
        </p:spPr>
        <p:txBody>
          <a:bodyPr>
            <a:norm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Nauka i biznes </a:t>
            </a: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kooperacja w procesie kształcenia</a:t>
            </a: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Wyzwanie </a:t>
            </a:r>
            <a:r>
              <a:rPr lang="pl-PL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 rzeczywistość?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07673" y="3307499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pl-PL" dirty="0" smtClean="0"/>
          </a:p>
          <a:p>
            <a:pPr algn="r"/>
            <a:r>
              <a:rPr lang="pl-PL" dirty="0" smtClean="0"/>
              <a:t>dr </a:t>
            </a:r>
            <a:r>
              <a:rPr lang="pl-PL" dirty="0"/>
              <a:t>Mariusz Citkowski </a:t>
            </a:r>
            <a:endParaRPr lang="pl-PL" dirty="0" smtClean="0"/>
          </a:p>
          <a:p>
            <a:pPr algn="r"/>
            <a:r>
              <a:rPr lang="pl-PL" dirty="0" smtClean="0"/>
              <a:t>Wydział </a:t>
            </a:r>
            <a:r>
              <a:rPr lang="pl-PL" dirty="0"/>
              <a:t>Ekonomii i </a:t>
            </a:r>
            <a:r>
              <a:rPr lang="pl-PL" dirty="0" smtClean="0"/>
              <a:t>Zarządzania UwB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0434" y="216463"/>
            <a:ext cx="1242111" cy="1241453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433454" y="6317672"/>
            <a:ext cx="3297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Białystok, 12.04.2019 r.</a:t>
            </a:r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18618" y="168708"/>
            <a:ext cx="1364672" cy="1364672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2123210" y="5598213"/>
            <a:ext cx="8672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/>
              <a:t>ABSOLWENCI UWB NA RYNKU </a:t>
            </a:r>
            <a:r>
              <a:rPr lang="pl-PL" b="1" dirty="0" smtClean="0"/>
              <a:t>PRACY </a:t>
            </a:r>
            <a:endParaRPr lang="pl-PL" b="1" dirty="0"/>
          </a:p>
          <a:p>
            <a:r>
              <a:rPr lang="pl-PL" b="1" dirty="0" smtClean="0"/>
              <a:t>      II </a:t>
            </a:r>
            <a:r>
              <a:rPr lang="pl-PL" b="1" dirty="0"/>
              <a:t>OGÓLNOUCZELNIANE SEMINARIUM NT. JAKOŚCI KSZTAŁCENIA W UWB </a:t>
            </a:r>
          </a:p>
        </p:txBody>
      </p:sp>
    </p:spTree>
    <p:extLst>
      <p:ext uri="{BB962C8B-B14F-4D97-AF65-F5344CB8AC3E}">
        <p14:creationId xmlns:p14="http://schemas.microsoft.com/office/powerpoint/2010/main" xmlns="" val="324377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1833</TotalTime>
  <Words>220</Words>
  <Application>Microsoft Office PowerPoint</Application>
  <PresentationFormat>Niestandardowy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Nauka i biznes  – kooperacja w procesie kształcenia. Wyzwanie czy rzeczywistość? </vt:lpstr>
      <vt:lpstr>Pytania … otwarte?</vt:lpstr>
      <vt:lpstr>Pytania … otwarte?</vt:lpstr>
      <vt:lpstr>Miejsce Wydziału w systemie jakości kształcenia</vt:lpstr>
      <vt:lpstr>Slajd 5</vt:lpstr>
      <vt:lpstr>Istniejące elementy kooperacji</vt:lpstr>
      <vt:lpstr>Brakujące elementy kooperacji</vt:lpstr>
      <vt:lpstr>Nauka i biznes  – kooperacja w procesie kształcenia. Wyzwanie czy rzeczywistość?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Admin</dc:creator>
  <cp:lastModifiedBy>Szymon Cyprian</cp:lastModifiedBy>
  <cp:revision>127</cp:revision>
  <dcterms:created xsi:type="dcterms:W3CDTF">2019-03-10T11:19:19Z</dcterms:created>
  <dcterms:modified xsi:type="dcterms:W3CDTF">2019-04-12T11:00:19Z</dcterms:modified>
</cp:coreProperties>
</file>