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33D9-68BF-49FA-A7D8-39B021F11988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0C06-1224-4F18-9B5F-C0D1577B0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124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33D9-68BF-49FA-A7D8-39B021F11988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0C06-1224-4F18-9B5F-C0D1577B0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646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33D9-68BF-49FA-A7D8-39B021F11988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0C06-1224-4F18-9B5F-C0D1577B0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443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33D9-68BF-49FA-A7D8-39B021F11988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0C06-1224-4F18-9B5F-C0D1577B0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146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33D9-68BF-49FA-A7D8-39B021F11988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0C06-1224-4F18-9B5F-C0D1577B0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450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33D9-68BF-49FA-A7D8-39B021F11988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0C06-1224-4F18-9B5F-C0D1577B0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051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33D9-68BF-49FA-A7D8-39B021F11988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0C06-1224-4F18-9B5F-C0D1577B0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28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33D9-68BF-49FA-A7D8-39B021F11988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0C06-1224-4F18-9B5F-C0D1577B0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32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33D9-68BF-49FA-A7D8-39B021F11988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0C06-1224-4F18-9B5F-C0D1577B0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29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33D9-68BF-49FA-A7D8-39B021F11988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0C06-1224-4F18-9B5F-C0D1577B0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88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33D9-68BF-49FA-A7D8-39B021F11988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0C06-1224-4F18-9B5F-C0D1577B0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566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B33D9-68BF-49FA-A7D8-39B021F11988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90C06-1224-4F18-9B5F-C0D1577B04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182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Niestandardowy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Paczesny, Krzysztof</dc:creator>
  <cp:lastModifiedBy>Ławreniuk, Łukasz</cp:lastModifiedBy>
  <cp:revision>6</cp:revision>
  <dcterms:created xsi:type="dcterms:W3CDTF">2019-04-04T08:43:14Z</dcterms:created>
  <dcterms:modified xsi:type="dcterms:W3CDTF">2019-04-11T08:57:43Z</dcterms:modified>
</cp:coreProperties>
</file>